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Slab Thin" charset="1" panose="00000000000000000000"/>
      <p:regular r:id="rId10"/>
    </p:embeddedFont>
    <p:embeddedFont>
      <p:font typeface="Roboto Slab Thin Bold" charset="1" panose="00000000000000000000"/>
      <p:regular r:id="rId11"/>
    </p:embeddedFont>
    <p:embeddedFont>
      <p:font typeface="Roboto Slab Regular" charset="1" panose="00000000000000000000"/>
      <p:regular r:id="rId12"/>
    </p:embeddedFont>
    <p:embeddedFont>
      <p:font typeface="Roboto Slab Regular Bold" charset="1" panose="00000000000000000000"/>
      <p:regular r:id="rId13"/>
    </p:embeddedFont>
    <p:embeddedFont>
      <p:font typeface="Barlow SemiCondensed Bold" charset="1" panose="00000706000000000000"/>
      <p:regular r:id="rId14"/>
    </p:embeddedFont>
    <p:embeddedFont>
      <p:font typeface="Barlow SemiCondensed Bold Bold" charset="1" panose="00000A06000000000000"/>
      <p:regular r:id="rId15"/>
    </p:embeddedFont>
    <p:embeddedFont>
      <p:font typeface="Barlow SemiCondensed Bold Italics" charset="1" panose="00000706000000000000"/>
      <p:regular r:id="rId16"/>
    </p:embeddedFont>
    <p:embeddedFont>
      <p:font typeface="Barlow SemiCondensed Bold Bold Italics" charset="1" panose="00000A06000000000000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26233"/>
            <a:ext cx="9412192" cy="8860767"/>
          </a:xfrm>
          <a:custGeom>
            <a:avLst/>
            <a:gdLst/>
            <a:ahLst/>
            <a:cxnLst/>
            <a:rect r="r" b="b" t="t" l="l"/>
            <a:pathLst>
              <a:path h="8860767" w="9412192">
                <a:moveTo>
                  <a:pt x="0" y="0"/>
                </a:moveTo>
                <a:lnTo>
                  <a:pt x="9412192" y="0"/>
                </a:lnTo>
                <a:lnTo>
                  <a:pt x="9412192" y="8860767"/>
                </a:lnTo>
                <a:lnTo>
                  <a:pt x="0" y="8860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73" t="0" r="-23403" b="-10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72821" y="4621065"/>
            <a:ext cx="5621360" cy="4474935"/>
          </a:xfrm>
          <a:custGeom>
            <a:avLst/>
            <a:gdLst/>
            <a:ahLst/>
            <a:cxnLst/>
            <a:rect r="r" b="b" t="t" l="l"/>
            <a:pathLst>
              <a:path h="4474935" w="5621360">
                <a:moveTo>
                  <a:pt x="0" y="0"/>
                </a:moveTo>
                <a:lnTo>
                  <a:pt x="5621360" y="0"/>
                </a:lnTo>
                <a:lnTo>
                  <a:pt x="5621360" y="4474935"/>
                </a:lnTo>
                <a:lnTo>
                  <a:pt x="0" y="44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27815" y="5113722"/>
            <a:ext cx="4369290" cy="4369290"/>
          </a:xfrm>
          <a:custGeom>
            <a:avLst/>
            <a:gdLst/>
            <a:ahLst/>
            <a:cxnLst/>
            <a:rect r="r" b="b" t="t" l="l"/>
            <a:pathLst>
              <a:path h="4369290" w="4369290">
                <a:moveTo>
                  <a:pt x="0" y="0"/>
                </a:moveTo>
                <a:lnTo>
                  <a:pt x="4369290" y="0"/>
                </a:lnTo>
                <a:lnTo>
                  <a:pt x="4369290" y="4369290"/>
                </a:lnTo>
                <a:lnTo>
                  <a:pt x="0" y="4369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27256" y="371475"/>
            <a:ext cx="11460744" cy="265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13"/>
              </a:lnSpc>
            </a:pPr>
            <a:r>
              <a:rPr lang="en-US" sz="19913">
                <a:solidFill>
                  <a:srgbClr val="FF3131"/>
                </a:solidFill>
                <a:latin typeface="Barlow SemiCondensed Bold Bold"/>
              </a:rPr>
              <a:t>VDJK QUIZ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27256" y="2710686"/>
            <a:ext cx="11460744" cy="133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5"/>
              </a:lnSpc>
            </a:pPr>
            <a:r>
              <a:rPr lang="en-US" sz="10015">
                <a:solidFill>
                  <a:srgbClr val="FFDE59"/>
                </a:solidFill>
                <a:latin typeface="Barlow SemiCondensed Bold Bold"/>
              </a:rPr>
              <a:t>ALMATYANO4KA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645448" y="5031354"/>
            <a:ext cx="4534025" cy="4534025"/>
          </a:xfrm>
          <a:custGeom>
            <a:avLst/>
            <a:gdLst/>
            <a:ahLst/>
            <a:cxnLst/>
            <a:rect r="r" b="b" t="t" l="l"/>
            <a:pathLst>
              <a:path h="4534025" w="4534025">
                <a:moveTo>
                  <a:pt x="0" y="0"/>
                </a:moveTo>
                <a:lnTo>
                  <a:pt x="4534025" y="0"/>
                </a:lnTo>
                <a:lnTo>
                  <a:pt x="4534025" y="4534025"/>
                </a:lnTo>
                <a:lnTo>
                  <a:pt x="0" y="4534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6793" y="2803118"/>
            <a:ext cx="2168229" cy="2168229"/>
          </a:xfrm>
          <a:custGeom>
            <a:avLst/>
            <a:gdLst/>
            <a:ahLst/>
            <a:cxnLst/>
            <a:rect r="r" b="b" t="t" l="l"/>
            <a:pathLst>
              <a:path h="2168229" w="2168229">
                <a:moveTo>
                  <a:pt x="0" y="0"/>
                </a:moveTo>
                <a:lnTo>
                  <a:pt x="2168229" y="0"/>
                </a:lnTo>
                <a:lnTo>
                  <a:pt x="2168229" y="2168229"/>
                </a:lnTo>
                <a:lnTo>
                  <a:pt x="0" y="2168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6793" y="5291473"/>
            <a:ext cx="2203839" cy="2203839"/>
          </a:xfrm>
          <a:custGeom>
            <a:avLst/>
            <a:gdLst/>
            <a:ahLst/>
            <a:cxnLst/>
            <a:rect r="r" b="b" t="t" l="l"/>
            <a:pathLst>
              <a:path h="2203839" w="2203839">
                <a:moveTo>
                  <a:pt x="0" y="0"/>
                </a:moveTo>
                <a:lnTo>
                  <a:pt x="2203839" y="0"/>
                </a:lnTo>
                <a:lnTo>
                  <a:pt x="2203839" y="2203839"/>
                </a:lnTo>
                <a:lnTo>
                  <a:pt x="0" y="2203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4126" y="5597666"/>
            <a:ext cx="1649173" cy="1591452"/>
          </a:xfrm>
          <a:custGeom>
            <a:avLst/>
            <a:gdLst/>
            <a:ahLst/>
            <a:cxnLst/>
            <a:rect r="r" b="b" t="t" l="l"/>
            <a:pathLst>
              <a:path h="1591452" w="1649173">
                <a:moveTo>
                  <a:pt x="0" y="0"/>
                </a:moveTo>
                <a:lnTo>
                  <a:pt x="1649173" y="0"/>
                </a:lnTo>
                <a:lnTo>
                  <a:pt x="1649173" y="1591452"/>
                </a:lnTo>
                <a:lnTo>
                  <a:pt x="0" y="1591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3975" y="7819162"/>
            <a:ext cx="2056657" cy="2056657"/>
          </a:xfrm>
          <a:custGeom>
            <a:avLst/>
            <a:gdLst/>
            <a:ahLst/>
            <a:cxnLst/>
            <a:rect r="r" b="b" t="t" l="l"/>
            <a:pathLst>
              <a:path h="2056657" w="2056657">
                <a:moveTo>
                  <a:pt x="0" y="0"/>
                </a:moveTo>
                <a:lnTo>
                  <a:pt x="2056657" y="0"/>
                </a:lnTo>
                <a:lnTo>
                  <a:pt x="2056657" y="2056656"/>
                </a:lnTo>
                <a:lnTo>
                  <a:pt x="0" y="2056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1291" y="8210221"/>
            <a:ext cx="822025" cy="1267091"/>
          </a:xfrm>
          <a:custGeom>
            <a:avLst/>
            <a:gdLst/>
            <a:ahLst/>
            <a:cxnLst/>
            <a:rect r="r" b="b" t="t" l="l"/>
            <a:pathLst>
              <a:path h="1267091" w="822025">
                <a:moveTo>
                  <a:pt x="0" y="0"/>
                </a:moveTo>
                <a:lnTo>
                  <a:pt x="822025" y="0"/>
                </a:lnTo>
                <a:lnTo>
                  <a:pt x="822025" y="1267091"/>
                </a:lnTo>
                <a:lnTo>
                  <a:pt x="0" y="1267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8032" y="3100872"/>
            <a:ext cx="1621360" cy="1572720"/>
          </a:xfrm>
          <a:custGeom>
            <a:avLst/>
            <a:gdLst/>
            <a:ahLst/>
            <a:cxnLst/>
            <a:rect r="r" b="b" t="t" l="l"/>
            <a:pathLst>
              <a:path h="1572720" w="1621360">
                <a:moveTo>
                  <a:pt x="0" y="0"/>
                </a:moveTo>
                <a:lnTo>
                  <a:pt x="1621361" y="0"/>
                </a:lnTo>
                <a:lnTo>
                  <a:pt x="1621361" y="1572720"/>
                </a:lnTo>
                <a:lnTo>
                  <a:pt x="0" y="1572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72376" y="5014081"/>
            <a:ext cx="4113086" cy="4114800"/>
          </a:xfrm>
          <a:custGeom>
            <a:avLst/>
            <a:gdLst/>
            <a:ahLst/>
            <a:cxnLst/>
            <a:rect r="r" b="b" t="t" l="l"/>
            <a:pathLst>
              <a:path h="4114800" w="4113086">
                <a:moveTo>
                  <a:pt x="0" y="0"/>
                </a:moveTo>
                <a:lnTo>
                  <a:pt x="4113086" y="0"/>
                </a:lnTo>
                <a:lnTo>
                  <a:pt x="41130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68267" y="3525917"/>
            <a:ext cx="1287124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DB7D1C"/>
                </a:solidFill>
                <a:latin typeface="Roboto Slab Thin"/>
              </a:rPr>
              <a:t>Незаинтересованность в изучении немецкого языка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68267" y="6032077"/>
            <a:ext cx="10934794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DB7D1C"/>
                </a:solidFill>
                <a:latin typeface="Roboto Slab Thin"/>
              </a:rPr>
              <a:t>Устаревшие методы обучения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68267" y="8482451"/>
            <a:ext cx="1111847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DB7D1C"/>
                </a:solidFill>
                <a:latin typeface="Roboto Slab Thin"/>
              </a:rPr>
              <a:t>Кризис этнической эдентичности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41148" y="548961"/>
            <a:ext cx="10805703" cy="200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4"/>
              </a:lnSpc>
            </a:pPr>
            <a:r>
              <a:rPr lang="en-US" sz="15004">
                <a:solidFill>
                  <a:srgbClr val="FF3131"/>
                </a:solidFill>
                <a:latin typeface="Roboto Slab Thin Bold"/>
              </a:rPr>
              <a:t>PROBLEMS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184854" y="-930805"/>
            <a:ext cx="0" cy="4693923"/>
          </a:xfrm>
          <a:prstGeom prst="line">
            <a:avLst/>
          </a:prstGeom>
          <a:ln cap="flat" w="38100">
            <a:solidFill>
              <a:srgbClr val="FF313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215171" y="3503949"/>
            <a:ext cx="5939367" cy="6673446"/>
          </a:xfrm>
          <a:custGeom>
            <a:avLst/>
            <a:gdLst/>
            <a:ahLst/>
            <a:cxnLst/>
            <a:rect r="r" b="b" t="t" l="l"/>
            <a:pathLst>
              <a:path h="6673446" w="5939367">
                <a:moveTo>
                  <a:pt x="5939367" y="0"/>
                </a:moveTo>
                <a:lnTo>
                  <a:pt x="0" y="0"/>
                </a:lnTo>
                <a:lnTo>
                  <a:pt x="0" y="6673446"/>
                </a:lnTo>
                <a:lnTo>
                  <a:pt x="5939367" y="6673446"/>
                </a:lnTo>
                <a:lnTo>
                  <a:pt x="59393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4871" y="4615998"/>
            <a:ext cx="5759967" cy="4449348"/>
          </a:xfrm>
          <a:custGeom>
            <a:avLst/>
            <a:gdLst/>
            <a:ahLst/>
            <a:cxnLst/>
            <a:rect r="r" b="b" t="t" l="l"/>
            <a:pathLst>
              <a:path h="4449348" w="5759967">
                <a:moveTo>
                  <a:pt x="0" y="0"/>
                </a:moveTo>
                <a:lnTo>
                  <a:pt x="5759967" y="0"/>
                </a:lnTo>
                <a:lnTo>
                  <a:pt x="5759967" y="4449348"/>
                </a:lnTo>
                <a:lnTo>
                  <a:pt x="0" y="4449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5" r="0" b="-195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5266603" y="-368481"/>
            <a:ext cx="0" cy="4693923"/>
          </a:xfrm>
          <a:prstGeom prst="line">
            <a:avLst/>
          </a:prstGeom>
          <a:ln cap="flat" w="38100">
            <a:solidFill>
              <a:srgbClr val="FF313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498471" y="3999683"/>
            <a:ext cx="5498164" cy="6177712"/>
          </a:xfrm>
          <a:custGeom>
            <a:avLst/>
            <a:gdLst/>
            <a:ahLst/>
            <a:cxnLst/>
            <a:rect r="r" b="b" t="t" l="l"/>
            <a:pathLst>
              <a:path h="6177712" w="5498164">
                <a:moveTo>
                  <a:pt x="0" y="0"/>
                </a:moveTo>
                <a:lnTo>
                  <a:pt x="5498164" y="0"/>
                </a:lnTo>
                <a:lnTo>
                  <a:pt x="5498164" y="6177712"/>
                </a:lnTo>
                <a:lnTo>
                  <a:pt x="0" y="6177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47997" y="5139791"/>
            <a:ext cx="5199112" cy="3897496"/>
          </a:xfrm>
          <a:custGeom>
            <a:avLst/>
            <a:gdLst/>
            <a:ahLst/>
            <a:cxnLst/>
            <a:rect r="r" b="b" t="t" l="l"/>
            <a:pathLst>
              <a:path h="3897496" w="5199112">
                <a:moveTo>
                  <a:pt x="0" y="0"/>
                </a:moveTo>
                <a:lnTo>
                  <a:pt x="5199112" y="0"/>
                </a:lnTo>
                <a:lnTo>
                  <a:pt x="5199112" y="3897496"/>
                </a:lnTo>
                <a:lnTo>
                  <a:pt x="0" y="3897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9283198" y="-3665223"/>
            <a:ext cx="0" cy="4693923"/>
          </a:xfrm>
          <a:prstGeom prst="line">
            <a:avLst/>
          </a:prstGeom>
          <a:ln cap="flat" w="38100">
            <a:solidFill>
              <a:srgbClr val="FF313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544176" y="685565"/>
            <a:ext cx="5478046" cy="6155107"/>
          </a:xfrm>
          <a:custGeom>
            <a:avLst/>
            <a:gdLst/>
            <a:ahLst/>
            <a:cxnLst/>
            <a:rect r="r" b="b" t="t" l="l"/>
            <a:pathLst>
              <a:path h="6155107" w="5478046">
                <a:moveTo>
                  <a:pt x="0" y="0"/>
                </a:moveTo>
                <a:lnTo>
                  <a:pt x="5478045" y="0"/>
                </a:lnTo>
                <a:lnTo>
                  <a:pt x="5478045" y="6155107"/>
                </a:lnTo>
                <a:lnTo>
                  <a:pt x="0" y="6155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03680" y="1978480"/>
            <a:ext cx="4759036" cy="3569277"/>
          </a:xfrm>
          <a:custGeom>
            <a:avLst/>
            <a:gdLst/>
            <a:ahLst/>
            <a:cxnLst/>
            <a:rect r="r" b="b" t="t" l="l"/>
            <a:pathLst>
              <a:path h="3569277" w="4759036">
                <a:moveTo>
                  <a:pt x="0" y="0"/>
                </a:moveTo>
                <a:lnTo>
                  <a:pt x="4759036" y="0"/>
                </a:lnTo>
                <a:lnTo>
                  <a:pt x="4759036" y="3569277"/>
                </a:lnTo>
                <a:lnTo>
                  <a:pt x="0" y="356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6630" y="6944073"/>
            <a:ext cx="98498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DE59"/>
                </a:solidFill>
                <a:latin typeface="Roboto Slab Regular"/>
              </a:rPr>
              <a:t>Повысить осведомлённость о культуре и традициях этнических немцев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1191" y="2876865"/>
            <a:ext cx="1735018" cy="1735018"/>
          </a:xfrm>
          <a:custGeom>
            <a:avLst/>
            <a:gdLst/>
            <a:ahLst/>
            <a:cxnLst/>
            <a:rect r="r" b="b" t="t" l="l"/>
            <a:pathLst>
              <a:path h="1735018" w="1735018">
                <a:moveTo>
                  <a:pt x="0" y="0"/>
                </a:moveTo>
                <a:lnTo>
                  <a:pt x="1735018" y="0"/>
                </a:lnTo>
                <a:lnTo>
                  <a:pt x="1735018" y="1735018"/>
                </a:lnTo>
                <a:lnTo>
                  <a:pt x="0" y="1735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30093" y="2578957"/>
            <a:ext cx="6683086" cy="5622146"/>
          </a:xfrm>
          <a:custGeom>
            <a:avLst/>
            <a:gdLst/>
            <a:ahLst/>
            <a:cxnLst/>
            <a:rect r="r" b="b" t="t" l="l"/>
            <a:pathLst>
              <a:path h="5622146" w="6683086">
                <a:moveTo>
                  <a:pt x="0" y="0"/>
                </a:moveTo>
                <a:lnTo>
                  <a:pt x="6683085" y="0"/>
                </a:lnTo>
                <a:lnTo>
                  <a:pt x="6683085" y="5622145"/>
                </a:lnTo>
                <a:lnTo>
                  <a:pt x="0" y="562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5721" y="285750"/>
            <a:ext cx="10744371" cy="200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4"/>
              </a:lnSpc>
            </a:pPr>
            <a:r>
              <a:rPr lang="en-US" sz="15004">
                <a:solidFill>
                  <a:srgbClr val="FFDE59"/>
                </a:solidFill>
                <a:latin typeface="Roboto Slab Thin Bold"/>
              </a:rPr>
              <a:t>SOLUTIONS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1482" y="5332879"/>
            <a:ext cx="88734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DE59"/>
                </a:solidFill>
                <a:latin typeface="Roboto Slab Regular"/>
              </a:rPr>
              <a:t>Поднять уровень владения немецкого языка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50042" y="1305226"/>
            <a:ext cx="9643188" cy="7676547"/>
          </a:xfrm>
          <a:custGeom>
            <a:avLst/>
            <a:gdLst/>
            <a:ahLst/>
            <a:cxnLst/>
            <a:rect r="r" b="b" t="t" l="l"/>
            <a:pathLst>
              <a:path h="7676547" w="9643188">
                <a:moveTo>
                  <a:pt x="0" y="0"/>
                </a:moveTo>
                <a:lnTo>
                  <a:pt x="9643187" y="0"/>
                </a:lnTo>
                <a:lnTo>
                  <a:pt x="9643187" y="7676548"/>
                </a:lnTo>
                <a:lnTo>
                  <a:pt x="0" y="7676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3772" y="3371121"/>
            <a:ext cx="1289856" cy="746504"/>
          </a:xfrm>
          <a:custGeom>
            <a:avLst/>
            <a:gdLst/>
            <a:ahLst/>
            <a:cxnLst/>
            <a:rect r="r" b="b" t="t" l="l"/>
            <a:pathLst>
              <a:path h="746504" w="1289856">
                <a:moveTo>
                  <a:pt x="0" y="0"/>
                </a:moveTo>
                <a:lnTo>
                  <a:pt x="1289856" y="0"/>
                </a:lnTo>
                <a:lnTo>
                  <a:pt x="1289856" y="746505"/>
                </a:lnTo>
                <a:lnTo>
                  <a:pt x="0" y="7465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191" y="4751120"/>
            <a:ext cx="1735018" cy="1735018"/>
          </a:xfrm>
          <a:custGeom>
            <a:avLst/>
            <a:gdLst/>
            <a:ahLst/>
            <a:cxnLst/>
            <a:rect r="r" b="b" t="t" l="l"/>
            <a:pathLst>
              <a:path h="1735018" w="1735018">
                <a:moveTo>
                  <a:pt x="0" y="0"/>
                </a:moveTo>
                <a:lnTo>
                  <a:pt x="1735018" y="0"/>
                </a:lnTo>
                <a:lnTo>
                  <a:pt x="1735018" y="1735018"/>
                </a:lnTo>
                <a:lnTo>
                  <a:pt x="0" y="1735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191" y="6629013"/>
            <a:ext cx="1735018" cy="1735018"/>
          </a:xfrm>
          <a:custGeom>
            <a:avLst/>
            <a:gdLst/>
            <a:ahLst/>
            <a:cxnLst/>
            <a:rect r="r" b="b" t="t" l="l"/>
            <a:pathLst>
              <a:path h="1735018" w="1735018">
                <a:moveTo>
                  <a:pt x="0" y="0"/>
                </a:moveTo>
                <a:lnTo>
                  <a:pt x="1735018" y="0"/>
                </a:lnTo>
                <a:lnTo>
                  <a:pt x="1735018" y="1735019"/>
                </a:lnTo>
                <a:lnTo>
                  <a:pt x="0" y="1735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5851" y="5015780"/>
            <a:ext cx="1205699" cy="1205699"/>
          </a:xfrm>
          <a:custGeom>
            <a:avLst/>
            <a:gdLst/>
            <a:ahLst/>
            <a:cxnLst/>
            <a:rect r="r" b="b" t="t" l="l"/>
            <a:pathLst>
              <a:path h="1205699" w="1205699">
                <a:moveTo>
                  <a:pt x="0" y="0"/>
                </a:moveTo>
                <a:lnTo>
                  <a:pt x="1205698" y="0"/>
                </a:lnTo>
                <a:lnTo>
                  <a:pt x="1205698" y="1205699"/>
                </a:lnTo>
                <a:lnTo>
                  <a:pt x="0" y="1205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8169" y="7015991"/>
            <a:ext cx="961063" cy="961063"/>
          </a:xfrm>
          <a:custGeom>
            <a:avLst/>
            <a:gdLst/>
            <a:ahLst/>
            <a:cxnLst/>
            <a:rect r="r" b="b" t="t" l="l"/>
            <a:pathLst>
              <a:path h="961063" w="961063">
                <a:moveTo>
                  <a:pt x="0" y="0"/>
                </a:moveTo>
                <a:lnTo>
                  <a:pt x="961062" y="0"/>
                </a:lnTo>
                <a:lnTo>
                  <a:pt x="961062" y="961063"/>
                </a:lnTo>
                <a:lnTo>
                  <a:pt x="0" y="9610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91482" y="3458624"/>
            <a:ext cx="78867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DE59"/>
                </a:solidFill>
                <a:latin typeface="Roboto Slab Regular"/>
              </a:rPr>
              <a:t>Эффективно обучаться в игровой форме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0127" y="261081"/>
            <a:ext cx="17394570" cy="9801747"/>
            <a:chOff x="0" y="0"/>
            <a:chExt cx="4581286" cy="2581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1286" cy="2581530"/>
            </a:xfrm>
            <a:custGeom>
              <a:avLst/>
              <a:gdLst/>
              <a:ahLst/>
              <a:cxnLst/>
              <a:rect r="r" b="b" t="t" l="l"/>
              <a:pathLst>
                <a:path h="2581530" w="4581286">
                  <a:moveTo>
                    <a:pt x="22699" y="0"/>
                  </a:moveTo>
                  <a:lnTo>
                    <a:pt x="4558587" y="0"/>
                  </a:lnTo>
                  <a:cubicBezTo>
                    <a:pt x="4571123" y="0"/>
                    <a:pt x="4581286" y="10163"/>
                    <a:pt x="4581286" y="22699"/>
                  </a:cubicBezTo>
                  <a:lnTo>
                    <a:pt x="4581286" y="2558831"/>
                  </a:lnTo>
                  <a:cubicBezTo>
                    <a:pt x="4581286" y="2564851"/>
                    <a:pt x="4578895" y="2570625"/>
                    <a:pt x="4574637" y="2574882"/>
                  </a:cubicBezTo>
                  <a:cubicBezTo>
                    <a:pt x="4570381" y="2579139"/>
                    <a:pt x="4564607" y="2581530"/>
                    <a:pt x="4558587" y="2581530"/>
                  </a:cubicBezTo>
                  <a:lnTo>
                    <a:pt x="22699" y="2581530"/>
                  </a:lnTo>
                  <a:cubicBezTo>
                    <a:pt x="16679" y="2581530"/>
                    <a:pt x="10905" y="2579139"/>
                    <a:pt x="6648" y="2574882"/>
                  </a:cubicBezTo>
                  <a:cubicBezTo>
                    <a:pt x="2391" y="2570625"/>
                    <a:pt x="0" y="2564851"/>
                    <a:pt x="0" y="2558831"/>
                  </a:cubicBezTo>
                  <a:lnTo>
                    <a:pt x="0" y="22699"/>
                  </a:lnTo>
                  <a:cubicBezTo>
                    <a:pt x="0" y="16679"/>
                    <a:pt x="2391" y="10905"/>
                    <a:pt x="6648" y="6648"/>
                  </a:cubicBezTo>
                  <a:cubicBezTo>
                    <a:pt x="10905" y="2391"/>
                    <a:pt x="16679" y="0"/>
                    <a:pt x="226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7790217" cy="4375911"/>
          </a:xfrm>
          <a:custGeom>
            <a:avLst/>
            <a:gdLst/>
            <a:ahLst/>
            <a:cxnLst/>
            <a:rect r="r" b="b" t="t" l="l"/>
            <a:pathLst>
              <a:path h="4375911" w="7790217">
                <a:moveTo>
                  <a:pt x="0" y="0"/>
                </a:moveTo>
                <a:lnTo>
                  <a:pt x="7790217" y="0"/>
                </a:lnTo>
                <a:lnTo>
                  <a:pt x="7790217" y="4375911"/>
                </a:lnTo>
                <a:lnTo>
                  <a:pt x="0" y="4375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69083" y="1028700"/>
            <a:ext cx="7790217" cy="4375911"/>
          </a:xfrm>
          <a:custGeom>
            <a:avLst/>
            <a:gdLst/>
            <a:ahLst/>
            <a:cxnLst/>
            <a:rect r="r" b="b" t="t" l="l"/>
            <a:pathLst>
              <a:path h="4375911" w="7790217">
                <a:moveTo>
                  <a:pt x="0" y="0"/>
                </a:moveTo>
                <a:lnTo>
                  <a:pt x="7790217" y="0"/>
                </a:lnTo>
                <a:lnTo>
                  <a:pt x="7790217" y="4375911"/>
                </a:lnTo>
                <a:lnTo>
                  <a:pt x="0" y="4375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58694" y="5585586"/>
            <a:ext cx="7970612" cy="4477242"/>
          </a:xfrm>
          <a:custGeom>
            <a:avLst/>
            <a:gdLst/>
            <a:ahLst/>
            <a:cxnLst/>
            <a:rect r="r" b="b" t="t" l="l"/>
            <a:pathLst>
              <a:path h="4477242" w="7970612">
                <a:moveTo>
                  <a:pt x="0" y="0"/>
                </a:moveTo>
                <a:lnTo>
                  <a:pt x="7970612" y="0"/>
                </a:lnTo>
                <a:lnTo>
                  <a:pt x="7970612" y="4477242"/>
                </a:lnTo>
                <a:lnTo>
                  <a:pt x="0" y="4477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2331" y="2933294"/>
            <a:ext cx="3540811" cy="6325006"/>
            <a:chOff x="0" y="0"/>
            <a:chExt cx="964801" cy="1723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4801" cy="1723438"/>
            </a:xfrm>
            <a:custGeom>
              <a:avLst/>
              <a:gdLst/>
              <a:ahLst/>
              <a:cxnLst/>
              <a:rect r="r" b="b" t="t" l="l"/>
              <a:pathLst>
                <a:path h="1723438" w="964801">
                  <a:moveTo>
                    <a:pt x="111511" y="0"/>
                  </a:moveTo>
                  <a:lnTo>
                    <a:pt x="853290" y="0"/>
                  </a:lnTo>
                  <a:cubicBezTo>
                    <a:pt x="882864" y="0"/>
                    <a:pt x="911228" y="11748"/>
                    <a:pt x="932140" y="32661"/>
                  </a:cubicBezTo>
                  <a:cubicBezTo>
                    <a:pt x="953052" y="53573"/>
                    <a:pt x="964801" y="81936"/>
                    <a:pt x="964801" y="111511"/>
                  </a:cubicBezTo>
                  <a:lnTo>
                    <a:pt x="964801" y="1611928"/>
                  </a:lnTo>
                  <a:cubicBezTo>
                    <a:pt x="964801" y="1641502"/>
                    <a:pt x="953052" y="1669865"/>
                    <a:pt x="932140" y="1690778"/>
                  </a:cubicBezTo>
                  <a:cubicBezTo>
                    <a:pt x="911228" y="1711690"/>
                    <a:pt x="882864" y="1723438"/>
                    <a:pt x="853290" y="1723438"/>
                  </a:cubicBezTo>
                  <a:lnTo>
                    <a:pt x="111511" y="1723438"/>
                  </a:lnTo>
                  <a:cubicBezTo>
                    <a:pt x="81936" y="1723438"/>
                    <a:pt x="53573" y="1711690"/>
                    <a:pt x="32661" y="1690778"/>
                  </a:cubicBezTo>
                  <a:cubicBezTo>
                    <a:pt x="11748" y="1669865"/>
                    <a:pt x="0" y="1641502"/>
                    <a:pt x="0" y="1611928"/>
                  </a:cubicBezTo>
                  <a:lnTo>
                    <a:pt x="0" y="111511"/>
                  </a:lnTo>
                  <a:cubicBezTo>
                    <a:pt x="0" y="81936"/>
                    <a:pt x="11748" y="53573"/>
                    <a:pt x="32661" y="32661"/>
                  </a:cubicBezTo>
                  <a:cubicBezTo>
                    <a:pt x="53573" y="11748"/>
                    <a:pt x="81936" y="0"/>
                    <a:pt x="111511" y="0"/>
                  </a:cubicBezTo>
                  <a:close/>
                </a:path>
              </a:pathLst>
            </a:custGeom>
            <a:solidFill>
              <a:srgbClr val="F9B61A"/>
            </a:solidFill>
            <a:ln w="19050">
              <a:solidFill>
                <a:srgbClr val="FF2A2A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53142" y="2933294"/>
            <a:ext cx="3540811" cy="6325006"/>
            <a:chOff x="0" y="0"/>
            <a:chExt cx="964801" cy="1723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4801" cy="1723438"/>
            </a:xfrm>
            <a:custGeom>
              <a:avLst/>
              <a:gdLst/>
              <a:ahLst/>
              <a:cxnLst/>
              <a:rect r="r" b="b" t="t" l="l"/>
              <a:pathLst>
                <a:path h="1723438" w="964801">
                  <a:moveTo>
                    <a:pt x="111511" y="0"/>
                  </a:moveTo>
                  <a:lnTo>
                    <a:pt x="853290" y="0"/>
                  </a:lnTo>
                  <a:cubicBezTo>
                    <a:pt x="882864" y="0"/>
                    <a:pt x="911228" y="11748"/>
                    <a:pt x="932140" y="32661"/>
                  </a:cubicBezTo>
                  <a:cubicBezTo>
                    <a:pt x="953052" y="53573"/>
                    <a:pt x="964801" y="81936"/>
                    <a:pt x="964801" y="111511"/>
                  </a:cubicBezTo>
                  <a:lnTo>
                    <a:pt x="964801" y="1611928"/>
                  </a:lnTo>
                  <a:cubicBezTo>
                    <a:pt x="964801" y="1641502"/>
                    <a:pt x="953052" y="1669865"/>
                    <a:pt x="932140" y="1690778"/>
                  </a:cubicBezTo>
                  <a:cubicBezTo>
                    <a:pt x="911228" y="1711690"/>
                    <a:pt x="882864" y="1723438"/>
                    <a:pt x="853290" y="1723438"/>
                  </a:cubicBezTo>
                  <a:lnTo>
                    <a:pt x="111511" y="1723438"/>
                  </a:lnTo>
                  <a:cubicBezTo>
                    <a:pt x="81936" y="1723438"/>
                    <a:pt x="53573" y="1711690"/>
                    <a:pt x="32661" y="1690778"/>
                  </a:cubicBezTo>
                  <a:cubicBezTo>
                    <a:pt x="11748" y="1669865"/>
                    <a:pt x="0" y="1641502"/>
                    <a:pt x="0" y="1611928"/>
                  </a:cubicBezTo>
                  <a:lnTo>
                    <a:pt x="0" y="111511"/>
                  </a:lnTo>
                  <a:cubicBezTo>
                    <a:pt x="0" y="81936"/>
                    <a:pt x="11748" y="53573"/>
                    <a:pt x="32661" y="32661"/>
                  </a:cubicBezTo>
                  <a:cubicBezTo>
                    <a:pt x="53573" y="11748"/>
                    <a:pt x="81936" y="0"/>
                    <a:pt x="111511" y="0"/>
                  </a:cubicBezTo>
                  <a:close/>
                </a:path>
              </a:pathLst>
            </a:custGeom>
            <a:solidFill>
              <a:srgbClr val="FF2A2A"/>
            </a:solidFill>
            <a:ln w="19050">
              <a:solidFill>
                <a:srgbClr val="F9B61A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73919" y="2933294"/>
            <a:ext cx="3540811" cy="6325006"/>
            <a:chOff x="0" y="0"/>
            <a:chExt cx="964801" cy="1723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4801" cy="1723438"/>
            </a:xfrm>
            <a:custGeom>
              <a:avLst/>
              <a:gdLst/>
              <a:ahLst/>
              <a:cxnLst/>
              <a:rect r="r" b="b" t="t" l="l"/>
              <a:pathLst>
                <a:path h="1723438" w="964801">
                  <a:moveTo>
                    <a:pt x="111511" y="0"/>
                  </a:moveTo>
                  <a:lnTo>
                    <a:pt x="853290" y="0"/>
                  </a:lnTo>
                  <a:cubicBezTo>
                    <a:pt x="882864" y="0"/>
                    <a:pt x="911228" y="11748"/>
                    <a:pt x="932140" y="32661"/>
                  </a:cubicBezTo>
                  <a:cubicBezTo>
                    <a:pt x="953052" y="53573"/>
                    <a:pt x="964801" y="81936"/>
                    <a:pt x="964801" y="111511"/>
                  </a:cubicBezTo>
                  <a:lnTo>
                    <a:pt x="964801" y="1611928"/>
                  </a:lnTo>
                  <a:cubicBezTo>
                    <a:pt x="964801" y="1641502"/>
                    <a:pt x="953052" y="1669865"/>
                    <a:pt x="932140" y="1690778"/>
                  </a:cubicBezTo>
                  <a:cubicBezTo>
                    <a:pt x="911228" y="1711690"/>
                    <a:pt x="882864" y="1723438"/>
                    <a:pt x="853290" y="1723438"/>
                  </a:cubicBezTo>
                  <a:lnTo>
                    <a:pt x="111511" y="1723438"/>
                  </a:lnTo>
                  <a:cubicBezTo>
                    <a:pt x="81936" y="1723438"/>
                    <a:pt x="53573" y="1711690"/>
                    <a:pt x="32661" y="1690778"/>
                  </a:cubicBezTo>
                  <a:cubicBezTo>
                    <a:pt x="11748" y="1669865"/>
                    <a:pt x="0" y="1641502"/>
                    <a:pt x="0" y="1611928"/>
                  </a:cubicBezTo>
                  <a:lnTo>
                    <a:pt x="0" y="111511"/>
                  </a:lnTo>
                  <a:cubicBezTo>
                    <a:pt x="0" y="81936"/>
                    <a:pt x="11748" y="53573"/>
                    <a:pt x="32661" y="32661"/>
                  </a:cubicBezTo>
                  <a:cubicBezTo>
                    <a:pt x="53573" y="11748"/>
                    <a:pt x="81936" y="0"/>
                    <a:pt x="111511" y="0"/>
                  </a:cubicBezTo>
                  <a:close/>
                </a:path>
              </a:pathLst>
            </a:custGeom>
            <a:solidFill>
              <a:srgbClr val="F9B61A"/>
            </a:solidFill>
            <a:ln w="19050">
              <a:solidFill>
                <a:srgbClr val="FF2A2A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14730" y="2933294"/>
            <a:ext cx="3540811" cy="6325006"/>
            <a:chOff x="0" y="0"/>
            <a:chExt cx="964801" cy="17234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4801" cy="1723438"/>
            </a:xfrm>
            <a:custGeom>
              <a:avLst/>
              <a:gdLst/>
              <a:ahLst/>
              <a:cxnLst/>
              <a:rect r="r" b="b" t="t" l="l"/>
              <a:pathLst>
                <a:path h="1723438" w="964801">
                  <a:moveTo>
                    <a:pt x="111511" y="0"/>
                  </a:moveTo>
                  <a:lnTo>
                    <a:pt x="853290" y="0"/>
                  </a:lnTo>
                  <a:cubicBezTo>
                    <a:pt x="882864" y="0"/>
                    <a:pt x="911228" y="11748"/>
                    <a:pt x="932140" y="32661"/>
                  </a:cubicBezTo>
                  <a:cubicBezTo>
                    <a:pt x="953052" y="53573"/>
                    <a:pt x="964801" y="81936"/>
                    <a:pt x="964801" y="111511"/>
                  </a:cubicBezTo>
                  <a:lnTo>
                    <a:pt x="964801" y="1611928"/>
                  </a:lnTo>
                  <a:cubicBezTo>
                    <a:pt x="964801" y="1641502"/>
                    <a:pt x="953052" y="1669865"/>
                    <a:pt x="932140" y="1690778"/>
                  </a:cubicBezTo>
                  <a:cubicBezTo>
                    <a:pt x="911228" y="1711690"/>
                    <a:pt x="882864" y="1723438"/>
                    <a:pt x="853290" y="1723438"/>
                  </a:cubicBezTo>
                  <a:lnTo>
                    <a:pt x="111511" y="1723438"/>
                  </a:lnTo>
                  <a:cubicBezTo>
                    <a:pt x="81936" y="1723438"/>
                    <a:pt x="53573" y="1711690"/>
                    <a:pt x="32661" y="1690778"/>
                  </a:cubicBezTo>
                  <a:cubicBezTo>
                    <a:pt x="11748" y="1669865"/>
                    <a:pt x="0" y="1641502"/>
                    <a:pt x="0" y="1611928"/>
                  </a:cubicBezTo>
                  <a:lnTo>
                    <a:pt x="0" y="111511"/>
                  </a:lnTo>
                  <a:cubicBezTo>
                    <a:pt x="0" y="81936"/>
                    <a:pt x="11748" y="53573"/>
                    <a:pt x="32661" y="32661"/>
                  </a:cubicBezTo>
                  <a:cubicBezTo>
                    <a:pt x="53573" y="11748"/>
                    <a:pt x="81936" y="0"/>
                    <a:pt x="111511" y="0"/>
                  </a:cubicBezTo>
                  <a:close/>
                </a:path>
              </a:pathLst>
            </a:custGeom>
            <a:solidFill>
              <a:srgbClr val="FF2A2A"/>
            </a:solidFill>
            <a:ln w="19050">
              <a:solidFill>
                <a:srgbClr val="F9B61A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63433" y="2933294"/>
            <a:ext cx="3540811" cy="6325006"/>
            <a:chOff x="0" y="0"/>
            <a:chExt cx="964801" cy="17234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64801" cy="1723438"/>
            </a:xfrm>
            <a:custGeom>
              <a:avLst/>
              <a:gdLst/>
              <a:ahLst/>
              <a:cxnLst/>
              <a:rect r="r" b="b" t="t" l="l"/>
              <a:pathLst>
                <a:path h="1723438" w="964801">
                  <a:moveTo>
                    <a:pt x="111511" y="0"/>
                  </a:moveTo>
                  <a:lnTo>
                    <a:pt x="853290" y="0"/>
                  </a:lnTo>
                  <a:cubicBezTo>
                    <a:pt x="882864" y="0"/>
                    <a:pt x="911228" y="11748"/>
                    <a:pt x="932140" y="32661"/>
                  </a:cubicBezTo>
                  <a:cubicBezTo>
                    <a:pt x="953052" y="53573"/>
                    <a:pt x="964801" y="81936"/>
                    <a:pt x="964801" y="111511"/>
                  </a:cubicBezTo>
                  <a:lnTo>
                    <a:pt x="964801" y="1611928"/>
                  </a:lnTo>
                  <a:cubicBezTo>
                    <a:pt x="964801" y="1641502"/>
                    <a:pt x="953052" y="1669865"/>
                    <a:pt x="932140" y="1690778"/>
                  </a:cubicBezTo>
                  <a:cubicBezTo>
                    <a:pt x="911228" y="1711690"/>
                    <a:pt x="882864" y="1723438"/>
                    <a:pt x="853290" y="1723438"/>
                  </a:cubicBezTo>
                  <a:lnTo>
                    <a:pt x="111511" y="1723438"/>
                  </a:lnTo>
                  <a:cubicBezTo>
                    <a:pt x="81936" y="1723438"/>
                    <a:pt x="53573" y="1711690"/>
                    <a:pt x="32661" y="1690778"/>
                  </a:cubicBezTo>
                  <a:cubicBezTo>
                    <a:pt x="11748" y="1669865"/>
                    <a:pt x="0" y="1641502"/>
                    <a:pt x="0" y="1611928"/>
                  </a:cubicBezTo>
                  <a:lnTo>
                    <a:pt x="0" y="111511"/>
                  </a:lnTo>
                  <a:cubicBezTo>
                    <a:pt x="0" y="81936"/>
                    <a:pt x="11748" y="53573"/>
                    <a:pt x="32661" y="32661"/>
                  </a:cubicBezTo>
                  <a:cubicBezTo>
                    <a:pt x="53573" y="11748"/>
                    <a:pt x="81936" y="0"/>
                    <a:pt x="111511" y="0"/>
                  </a:cubicBezTo>
                  <a:close/>
                </a:path>
              </a:pathLst>
            </a:custGeom>
            <a:solidFill>
              <a:srgbClr val="F9B61A"/>
            </a:solidFill>
            <a:ln w="19050">
              <a:solidFill>
                <a:srgbClr val="FF2A2A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75963" y="3129962"/>
            <a:ext cx="2013546" cy="2013538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38765" r="0" b="-38765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4616774" y="3129962"/>
            <a:ext cx="2013546" cy="2013538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38765" r="0" b="-38765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137551" y="3129962"/>
            <a:ext cx="2013546" cy="2013538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38765" r="0" b="-38765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1678362" y="3129962"/>
            <a:ext cx="2013546" cy="2013538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38765" r="0" b="-38765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5217541" y="3129962"/>
            <a:ext cx="2013546" cy="2013538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38765" r="0" b="-38765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7591546" y="7488877"/>
            <a:ext cx="3125590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Team lead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7901713" y="6669727"/>
            <a:ext cx="248457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11442848" y="6650677"/>
            <a:ext cx="248457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4381260" y="6650677"/>
            <a:ext cx="248457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886135" y="6631627"/>
            <a:ext cx="248457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14991552" y="6650677"/>
            <a:ext cx="248457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3929173" y="523130"/>
            <a:ext cx="10429655" cy="200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4"/>
              </a:lnSpc>
            </a:pPr>
            <a:r>
              <a:rPr lang="en-US" sz="15004">
                <a:solidFill>
                  <a:srgbClr val="F9B61A"/>
                </a:solidFill>
                <a:latin typeface="Roboto Slab Regular Bold"/>
              </a:rPr>
              <a:t>OUR TEAM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075590" y="580280"/>
            <a:ext cx="10307769" cy="200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4"/>
              </a:lnSpc>
            </a:pPr>
            <a:r>
              <a:rPr lang="en-US" sz="15004">
                <a:solidFill>
                  <a:srgbClr val="FF3131"/>
                </a:solidFill>
                <a:latin typeface="Roboto Slab Regular Bold"/>
              </a:rPr>
              <a:t>OUR TEAM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853142" y="5199243"/>
            <a:ext cx="3511253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Данил 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Кем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881632" y="5199243"/>
            <a:ext cx="3511253" cy="120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Толеген Айтени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303704" y="5199243"/>
            <a:ext cx="3511253" cy="120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Ангелина Фаст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41889" y="5199243"/>
            <a:ext cx="3511253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Вольф 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Артур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468687" y="5199243"/>
            <a:ext cx="3511253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Никита 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Гилев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029255" y="7222155"/>
            <a:ext cx="3125590" cy="10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Front and Backend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074463" y="7222155"/>
            <a:ext cx="312559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Front and Backend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65627" y="7488833"/>
            <a:ext cx="3125590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Designer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671044" y="6955521"/>
            <a:ext cx="3125590" cy="158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Fastest right hand of the team lead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3033" y="3393401"/>
            <a:ext cx="1923924" cy="1923924"/>
          </a:xfrm>
          <a:custGeom>
            <a:avLst/>
            <a:gdLst/>
            <a:ahLst/>
            <a:cxnLst/>
            <a:rect r="r" b="b" t="t" l="l"/>
            <a:pathLst>
              <a:path h="1923924" w="1923924">
                <a:moveTo>
                  <a:pt x="0" y="0"/>
                </a:moveTo>
                <a:lnTo>
                  <a:pt x="1923924" y="0"/>
                </a:lnTo>
                <a:lnTo>
                  <a:pt x="1923924" y="1923925"/>
                </a:lnTo>
                <a:lnTo>
                  <a:pt x="0" y="192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3290" y="6019496"/>
            <a:ext cx="2103410" cy="2103410"/>
          </a:xfrm>
          <a:custGeom>
            <a:avLst/>
            <a:gdLst/>
            <a:ahLst/>
            <a:cxnLst/>
            <a:rect r="r" b="b" t="t" l="l"/>
            <a:pathLst>
              <a:path h="2103410" w="2103410">
                <a:moveTo>
                  <a:pt x="0" y="0"/>
                </a:moveTo>
                <a:lnTo>
                  <a:pt x="2103410" y="0"/>
                </a:lnTo>
                <a:lnTo>
                  <a:pt x="2103410" y="2103410"/>
                </a:lnTo>
                <a:lnTo>
                  <a:pt x="0" y="210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81766" y="5436529"/>
            <a:ext cx="3568654" cy="4114800"/>
          </a:xfrm>
          <a:custGeom>
            <a:avLst/>
            <a:gdLst/>
            <a:ahLst/>
            <a:cxnLst/>
            <a:rect r="r" b="b" t="t" l="l"/>
            <a:pathLst>
              <a:path h="4114800" w="3568654">
                <a:moveTo>
                  <a:pt x="0" y="0"/>
                </a:moveTo>
                <a:lnTo>
                  <a:pt x="3568654" y="0"/>
                </a:lnTo>
                <a:lnTo>
                  <a:pt x="3568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68252" y="691775"/>
            <a:ext cx="10151496" cy="200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4"/>
              </a:lnSpc>
            </a:pPr>
            <a:r>
              <a:rPr lang="en-US" sz="15004">
                <a:solidFill>
                  <a:srgbClr val="3EFF26"/>
                </a:solidFill>
                <a:latin typeface="Barlow SemiCondensed Bold Bold"/>
              </a:rPr>
              <a:t>CONTACTS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66957" y="3593426"/>
            <a:ext cx="10525928" cy="140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</a:pPr>
            <a:r>
              <a:rPr lang="en-US" sz="10526">
                <a:solidFill>
                  <a:srgbClr val="3EFF26"/>
                </a:solidFill>
                <a:latin typeface="Barlow SemiCondensed Bold Bold"/>
              </a:rPr>
              <a:t>+7 708 376 77 83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93820" y="6470841"/>
            <a:ext cx="10525928" cy="140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</a:pPr>
            <a:r>
              <a:rPr lang="en-US" sz="10526">
                <a:solidFill>
                  <a:srgbClr val="38B6FF"/>
                </a:solidFill>
                <a:latin typeface="Barlow SemiCondensed Bold Bold"/>
              </a:rPr>
              <a:t>@FAST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DAFnDb87YKQ</dc:identifier>
  <dcterms:modified xsi:type="dcterms:W3CDTF">2011-08-01T06:04:30Z</dcterms:modified>
  <cp:revision>1</cp:revision>
  <dc:title>VDjk Quiz game</dc:title>
</cp:coreProperties>
</file>